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2256" y="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F1DB8E7-590F-43B3-8D69-39082B008DC0}" type="datetimeFigureOut">
              <a:rPr lang="pt-BR" smtClean="0"/>
              <a:t>04/08/2025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B68FE54-DF13-4A9C-9CA7-04A4A665DD6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2"/>
          <p:cNvSpPr/>
          <p:nvPr/>
        </p:nvSpPr>
        <p:spPr>
          <a:xfrm>
            <a:off x="6444208" y="5733256"/>
            <a:ext cx="2699792" cy="1124744"/>
          </a:xfrm>
          <a:custGeom>
            <a:avLst/>
            <a:gdLst/>
            <a:ahLst/>
            <a:cxnLst/>
            <a:rect l="l" t="t" r="r" b="b"/>
            <a:pathLst>
              <a:path w="6691849" h="3087189">
                <a:moveTo>
                  <a:pt x="0" y="0"/>
                </a:moveTo>
                <a:lnTo>
                  <a:pt x="6691848" y="0"/>
                </a:lnTo>
                <a:lnTo>
                  <a:pt x="6691848" y="3087189"/>
                </a:lnTo>
                <a:lnTo>
                  <a:pt x="0" y="308718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2" name="TextBox 26"/>
          <p:cNvSpPr txBox="1"/>
          <p:nvPr/>
        </p:nvSpPr>
        <p:spPr>
          <a:xfrm>
            <a:off x="827584" y="6453336"/>
            <a:ext cx="5868144" cy="1795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42"/>
              </a:lnSpc>
            </a:pPr>
            <a:r>
              <a:rPr lang="en-US" sz="1200" dirty="0">
                <a:solidFill>
                  <a:srgbClr val="EA592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https://www.educacionsuperiorbinacional.com/jornadas2025/</a:t>
            </a:r>
          </a:p>
        </p:txBody>
      </p:sp>
      <p:sp>
        <p:nvSpPr>
          <p:cNvPr id="33" name="Freeform 19"/>
          <p:cNvSpPr/>
          <p:nvPr/>
        </p:nvSpPr>
        <p:spPr>
          <a:xfrm>
            <a:off x="6784233" y="478307"/>
            <a:ext cx="2134268" cy="864096"/>
          </a:xfrm>
          <a:custGeom>
            <a:avLst/>
            <a:gdLst/>
            <a:ahLst/>
            <a:cxnLst/>
            <a:rect l="l" t="t" r="r" b="b"/>
            <a:pathLst>
              <a:path w="3584555" h="1451270">
                <a:moveTo>
                  <a:pt x="0" y="0"/>
                </a:moveTo>
                <a:lnTo>
                  <a:pt x="3584556" y="0"/>
                </a:lnTo>
                <a:lnTo>
                  <a:pt x="3584556" y="1451270"/>
                </a:lnTo>
                <a:lnTo>
                  <a:pt x="0" y="145127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474" t="-41433" r="-10738" b="-18182"/>
            </a:stretch>
          </a:blipFill>
        </p:spPr>
      </p:sp>
      <p:grpSp>
        <p:nvGrpSpPr>
          <p:cNvPr id="34" name="Group 3"/>
          <p:cNvGrpSpPr/>
          <p:nvPr/>
        </p:nvGrpSpPr>
        <p:grpSpPr>
          <a:xfrm>
            <a:off x="329043" y="198464"/>
            <a:ext cx="1209870" cy="279910"/>
            <a:chOff x="0" y="0"/>
            <a:chExt cx="1745625" cy="403860"/>
          </a:xfrm>
        </p:grpSpPr>
        <p:grpSp>
          <p:nvGrpSpPr>
            <p:cNvPr id="35" name="Group 4"/>
            <p:cNvGrpSpPr>
              <a:grpSpLocks noChangeAspect="1"/>
            </p:cNvGrpSpPr>
            <p:nvPr/>
          </p:nvGrpSpPr>
          <p:grpSpPr>
            <a:xfrm>
              <a:off x="0" y="0"/>
              <a:ext cx="578683" cy="403860"/>
              <a:chOff x="0" y="0"/>
              <a:chExt cx="1360614" cy="949566"/>
            </a:xfrm>
          </p:grpSpPr>
          <p:sp>
            <p:nvSpPr>
              <p:cNvPr id="38" name="Freeform 5"/>
              <p:cNvSpPr/>
              <p:nvPr/>
            </p:nvSpPr>
            <p:spPr>
              <a:xfrm>
                <a:off x="63500" y="63500"/>
                <a:ext cx="1233678" cy="456565"/>
              </a:xfrm>
              <a:custGeom>
                <a:avLst/>
                <a:gdLst/>
                <a:ahLst/>
                <a:cxnLst/>
                <a:rect l="l" t="t" r="r" b="b"/>
                <a:pathLst>
                  <a:path w="1233678" h="456565">
                    <a:moveTo>
                      <a:pt x="348869" y="107823"/>
                    </a:moveTo>
                    <a:lnTo>
                      <a:pt x="277622" y="155956"/>
                    </a:lnTo>
                    <a:cubicBezTo>
                      <a:pt x="280162" y="145542"/>
                      <a:pt x="284099" y="134493"/>
                      <a:pt x="284353" y="123698"/>
                    </a:cubicBezTo>
                    <a:cubicBezTo>
                      <a:pt x="284607" y="113665"/>
                      <a:pt x="280924" y="103124"/>
                      <a:pt x="282702" y="93091"/>
                    </a:cubicBezTo>
                    <a:cubicBezTo>
                      <a:pt x="284226" y="84074"/>
                      <a:pt x="292735" y="78740"/>
                      <a:pt x="297942" y="72136"/>
                    </a:cubicBezTo>
                    <a:cubicBezTo>
                      <a:pt x="284226" y="74930"/>
                      <a:pt x="272288" y="81280"/>
                      <a:pt x="267081" y="94742"/>
                    </a:cubicBezTo>
                    <a:cubicBezTo>
                      <a:pt x="260985" y="110490"/>
                      <a:pt x="259461" y="128651"/>
                      <a:pt x="244983" y="140462"/>
                    </a:cubicBezTo>
                    <a:lnTo>
                      <a:pt x="228473" y="55880"/>
                    </a:lnTo>
                    <a:lnTo>
                      <a:pt x="212979" y="144526"/>
                    </a:lnTo>
                    <a:lnTo>
                      <a:pt x="201295" y="125857"/>
                    </a:lnTo>
                    <a:cubicBezTo>
                      <a:pt x="194564" y="113538"/>
                      <a:pt x="167767" y="99949"/>
                      <a:pt x="167767" y="85217"/>
                    </a:cubicBezTo>
                    <a:lnTo>
                      <a:pt x="167767" y="69342"/>
                    </a:lnTo>
                    <a:cubicBezTo>
                      <a:pt x="164592" y="72517"/>
                      <a:pt x="161925" y="78613"/>
                      <a:pt x="160528" y="82931"/>
                    </a:cubicBezTo>
                    <a:cubicBezTo>
                      <a:pt x="153797" y="104775"/>
                      <a:pt x="166624" y="112268"/>
                      <a:pt x="173482" y="130556"/>
                    </a:cubicBezTo>
                    <a:cubicBezTo>
                      <a:pt x="176403" y="138303"/>
                      <a:pt x="178435" y="146812"/>
                      <a:pt x="178308" y="155067"/>
                    </a:cubicBezTo>
                    <a:lnTo>
                      <a:pt x="107061" y="105918"/>
                    </a:lnTo>
                    <a:lnTo>
                      <a:pt x="157226" y="180086"/>
                    </a:lnTo>
                    <a:cubicBezTo>
                      <a:pt x="144272" y="175895"/>
                      <a:pt x="130937" y="172593"/>
                      <a:pt x="117221" y="173355"/>
                    </a:cubicBezTo>
                    <a:cubicBezTo>
                      <a:pt x="106807" y="173863"/>
                      <a:pt x="99314" y="177673"/>
                      <a:pt x="88773" y="172847"/>
                    </a:cubicBezTo>
                    <a:cubicBezTo>
                      <a:pt x="82423" y="169926"/>
                      <a:pt x="78740" y="163830"/>
                      <a:pt x="73406" y="159893"/>
                    </a:cubicBezTo>
                    <a:cubicBezTo>
                      <a:pt x="73914" y="165735"/>
                      <a:pt x="76835" y="172974"/>
                      <a:pt x="80010" y="177927"/>
                    </a:cubicBezTo>
                    <a:cubicBezTo>
                      <a:pt x="89281" y="192786"/>
                      <a:pt x="104521" y="191643"/>
                      <a:pt x="119126" y="197612"/>
                    </a:cubicBezTo>
                    <a:cubicBezTo>
                      <a:pt x="127381" y="201041"/>
                      <a:pt x="135763" y="206502"/>
                      <a:pt x="141859" y="212852"/>
                    </a:cubicBezTo>
                    <a:cubicBezTo>
                      <a:pt x="114427" y="216535"/>
                      <a:pt x="87376" y="223012"/>
                      <a:pt x="59944" y="227330"/>
                    </a:cubicBezTo>
                    <a:cubicBezTo>
                      <a:pt x="57658" y="227711"/>
                      <a:pt x="55499" y="226187"/>
                      <a:pt x="56134" y="229235"/>
                    </a:cubicBezTo>
                    <a:cubicBezTo>
                      <a:pt x="57023" y="229362"/>
                      <a:pt x="58166" y="229108"/>
                      <a:pt x="59055" y="229235"/>
                    </a:cubicBezTo>
                    <a:cubicBezTo>
                      <a:pt x="87630" y="234569"/>
                      <a:pt x="116332" y="239395"/>
                      <a:pt x="144780" y="244602"/>
                    </a:cubicBezTo>
                    <a:lnTo>
                      <a:pt x="131699" y="252222"/>
                    </a:lnTo>
                    <a:cubicBezTo>
                      <a:pt x="115697" y="257556"/>
                      <a:pt x="101473" y="289814"/>
                      <a:pt x="85471" y="289814"/>
                    </a:cubicBezTo>
                    <a:lnTo>
                      <a:pt x="70358" y="289814"/>
                    </a:lnTo>
                    <a:cubicBezTo>
                      <a:pt x="74295" y="293497"/>
                      <a:pt x="82550" y="297180"/>
                      <a:pt x="87630" y="298069"/>
                    </a:cubicBezTo>
                    <a:cubicBezTo>
                      <a:pt x="106807" y="301498"/>
                      <a:pt x="114173" y="290449"/>
                      <a:pt x="129794" y="284226"/>
                    </a:cubicBezTo>
                    <a:cubicBezTo>
                      <a:pt x="137668" y="281178"/>
                      <a:pt x="146685" y="278892"/>
                      <a:pt x="155067" y="279146"/>
                    </a:cubicBezTo>
                    <a:lnTo>
                      <a:pt x="106934" y="350393"/>
                    </a:lnTo>
                    <a:lnTo>
                      <a:pt x="181102" y="299339"/>
                    </a:lnTo>
                    <a:cubicBezTo>
                      <a:pt x="176022" y="313944"/>
                      <a:pt x="173609" y="327660"/>
                      <a:pt x="174371" y="343154"/>
                    </a:cubicBezTo>
                    <a:cubicBezTo>
                      <a:pt x="174625" y="347218"/>
                      <a:pt x="176276" y="352552"/>
                      <a:pt x="176403" y="356616"/>
                    </a:cubicBezTo>
                    <a:cubicBezTo>
                      <a:pt x="176657" y="368808"/>
                      <a:pt x="168402" y="375793"/>
                      <a:pt x="160909" y="384048"/>
                    </a:cubicBezTo>
                    <a:cubicBezTo>
                      <a:pt x="174879" y="381254"/>
                      <a:pt x="186309" y="374904"/>
                      <a:pt x="191516" y="361188"/>
                    </a:cubicBezTo>
                    <a:cubicBezTo>
                      <a:pt x="197485" y="345567"/>
                      <a:pt x="197612" y="332613"/>
                      <a:pt x="210058" y="319024"/>
                    </a:cubicBezTo>
                    <a:cubicBezTo>
                      <a:pt x="211074" y="317881"/>
                      <a:pt x="211963" y="316230"/>
                      <a:pt x="213868" y="316611"/>
                    </a:cubicBezTo>
                    <a:lnTo>
                      <a:pt x="229235" y="401320"/>
                    </a:lnTo>
                    <a:lnTo>
                      <a:pt x="246126" y="312674"/>
                    </a:lnTo>
                    <a:cubicBezTo>
                      <a:pt x="251333" y="322453"/>
                      <a:pt x="257556" y="333629"/>
                      <a:pt x="265430" y="341630"/>
                    </a:cubicBezTo>
                    <a:cubicBezTo>
                      <a:pt x="273812" y="350139"/>
                      <a:pt x="287020" y="355473"/>
                      <a:pt x="289814" y="368300"/>
                    </a:cubicBezTo>
                    <a:lnTo>
                      <a:pt x="291973" y="386842"/>
                    </a:lnTo>
                    <a:cubicBezTo>
                      <a:pt x="293878" y="380746"/>
                      <a:pt x="298450" y="374269"/>
                      <a:pt x="299466" y="367792"/>
                    </a:cubicBezTo>
                    <a:cubicBezTo>
                      <a:pt x="302260" y="350266"/>
                      <a:pt x="289687" y="339852"/>
                      <a:pt x="284226" y="324739"/>
                    </a:cubicBezTo>
                    <a:cubicBezTo>
                      <a:pt x="281432" y="317119"/>
                      <a:pt x="280289" y="309245"/>
                      <a:pt x="279908" y="301117"/>
                    </a:cubicBezTo>
                    <a:lnTo>
                      <a:pt x="351663" y="350266"/>
                    </a:lnTo>
                    <a:lnTo>
                      <a:pt x="300609" y="276098"/>
                    </a:lnTo>
                    <a:cubicBezTo>
                      <a:pt x="310769" y="278511"/>
                      <a:pt x="321437" y="282321"/>
                      <a:pt x="331978" y="282829"/>
                    </a:cubicBezTo>
                    <a:cubicBezTo>
                      <a:pt x="342392" y="283337"/>
                      <a:pt x="353187" y="279527"/>
                      <a:pt x="363347" y="281305"/>
                    </a:cubicBezTo>
                    <a:cubicBezTo>
                      <a:pt x="372745" y="282956"/>
                      <a:pt x="378714" y="290576"/>
                      <a:pt x="385445" y="296291"/>
                    </a:cubicBezTo>
                    <a:cubicBezTo>
                      <a:pt x="381762" y="282575"/>
                      <a:pt x="377063" y="271653"/>
                      <a:pt x="363220" y="265938"/>
                    </a:cubicBezTo>
                    <a:cubicBezTo>
                      <a:pt x="347472" y="259461"/>
                      <a:pt x="328549" y="258572"/>
                      <a:pt x="316992" y="243332"/>
                    </a:cubicBezTo>
                    <a:lnTo>
                      <a:pt x="399415" y="228854"/>
                    </a:lnTo>
                    <a:lnTo>
                      <a:pt x="401701" y="226949"/>
                    </a:lnTo>
                    <a:lnTo>
                      <a:pt x="313055" y="211455"/>
                    </a:lnTo>
                    <a:lnTo>
                      <a:pt x="333629" y="198755"/>
                    </a:lnTo>
                    <a:cubicBezTo>
                      <a:pt x="346075" y="191516"/>
                      <a:pt x="357759" y="166116"/>
                      <a:pt x="373253" y="166116"/>
                    </a:cubicBezTo>
                    <a:lnTo>
                      <a:pt x="388239" y="166116"/>
                    </a:lnTo>
                    <a:lnTo>
                      <a:pt x="372237" y="158496"/>
                    </a:lnTo>
                    <a:cubicBezTo>
                      <a:pt x="351409" y="153416"/>
                      <a:pt x="342773" y="166878"/>
                      <a:pt x="325120" y="172847"/>
                    </a:cubicBezTo>
                    <a:cubicBezTo>
                      <a:pt x="317881" y="175387"/>
                      <a:pt x="310261" y="177292"/>
                      <a:pt x="302387" y="176657"/>
                    </a:cubicBezTo>
                    <a:cubicBezTo>
                      <a:pt x="315468" y="157607"/>
                      <a:pt x="328930" y="138684"/>
                      <a:pt x="342138" y="119634"/>
                    </a:cubicBezTo>
                    <a:cubicBezTo>
                      <a:pt x="344170" y="116713"/>
                      <a:pt x="347980" y="109347"/>
                      <a:pt x="349631" y="107442"/>
                    </a:cubicBezTo>
                    <a:cubicBezTo>
                      <a:pt x="349758" y="107188"/>
                      <a:pt x="351409" y="107696"/>
                      <a:pt x="351536" y="107442"/>
                    </a:cubicBezTo>
                    <a:cubicBezTo>
                      <a:pt x="353060" y="105664"/>
                      <a:pt x="349631" y="104267"/>
                      <a:pt x="348615" y="107442"/>
                    </a:cubicBezTo>
                    <a:moveTo>
                      <a:pt x="0" y="456565"/>
                    </a:moveTo>
                    <a:lnTo>
                      <a:pt x="0" y="0"/>
                    </a:lnTo>
                    <a:lnTo>
                      <a:pt x="1233678" y="0"/>
                    </a:lnTo>
                    <a:lnTo>
                      <a:pt x="1233678" y="91567"/>
                    </a:lnTo>
                    <a:lnTo>
                      <a:pt x="457835" y="91567"/>
                    </a:lnTo>
                    <a:lnTo>
                      <a:pt x="457835" y="183007"/>
                    </a:lnTo>
                    <a:lnTo>
                      <a:pt x="1233678" y="183007"/>
                    </a:lnTo>
                    <a:lnTo>
                      <a:pt x="1233678" y="274447"/>
                    </a:lnTo>
                    <a:lnTo>
                      <a:pt x="457835" y="274447"/>
                    </a:lnTo>
                    <a:lnTo>
                      <a:pt x="457835" y="364998"/>
                    </a:lnTo>
                    <a:lnTo>
                      <a:pt x="1233678" y="364998"/>
                    </a:lnTo>
                    <a:lnTo>
                      <a:pt x="1233678" y="456438"/>
                    </a:lnTo>
                    <a:close/>
                  </a:path>
                </a:pathLst>
              </a:custGeom>
              <a:solidFill>
                <a:srgbClr val="FEFEFE"/>
              </a:solidFill>
            </p:spPr>
          </p:sp>
          <p:sp>
            <p:nvSpPr>
              <p:cNvPr id="39" name="Freeform 6"/>
              <p:cNvSpPr/>
              <p:nvPr/>
            </p:nvSpPr>
            <p:spPr>
              <a:xfrm>
                <a:off x="63500" y="703072"/>
                <a:ext cx="1233678" cy="91440"/>
              </a:xfrm>
              <a:custGeom>
                <a:avLst/>
                <a:gdLst/>
                <a:ahLst/>
                <a:cxnLst/>
                <a:rect l="l" t="t" r="r" b="b"/>
                <a:pathLst>
                  <a:path w="1233678" h="91440">
                    <a:moveTo>
                      <a:pt x="1233678" y="91440"/>
                    </a:moveTo>
                    <a:lnTo>
                      <a:pt x="0" y="91440"/>
                    </a:lnTo>
                    <a:lnTo>
                      <a:pt x="0" y="0"/>
                    </a:lnTo>
                    <a:lnTo>
                      <a:pt x="1233678" y="0"/>
                    </a:lnTo>
                    <a:close/>
                  </a:path>
                </a:pathLst>
              </a:custGeom>
              <a:solidFill>
                <a:srgbClr val="124EA2"/>
              </a:solidFill>
            </p:spPr>
          </p:sp>
          <p:sp>
            <p:nvSpPr>
              <p:cNvPr id="40" name="Freeform 7"/>
              <p:cNvSpPr/>
              <p:nvPr/>
            </p:nvSpPr>
            <p:spPr>
              <a:xfrm>
                <a:off x="63500" y="611632"/>
                <a:ext cx="1233678" cy="91440"/>
              </a:xfrm>
              <a:custGeom>
                <a:avLst/>
                <a:gdLst/>
                <a:ahLst/>
                <a:cxnLst/>
                <a:rect l="l" t="t" r="r" b="b"/>
                <a:pathLst>
                  <a:path w="1233678" h="91440">
                    <a:moveTo>
                      <a:pt x="1233678" y="91440"/>
                    </a:moveTo>
                    <a:lnTo>
                      <a:pt x="0" y="91440"/>
                    </a:lnTo>
                    <a:lnTo>
                      <a:pt x="0" y="0"/>
                    </a:lnTo>
                    <a:lnTo>
                      <a:pt x="1233678" y="0"/>
                    </a:lnTo>
                    <a:close/>
                  </a:path>
                </a:pathLst>
              </a:custGeom>
              <a:solidFill>
                <a:srgbClr val="FEFEFE"/>
              </a:solidFill>
            </p:spPr>
          </p:sp>
          <p:sp>
            <p:nvSpPr>
              <p:cNvPr id="41" name="Freeform 8"/>
              <p:cNvSpPr/>
              <p:nvPr/>
            </p:nvSpPr>
            <p:spPr>
              <a:xfrm>
                <a:off x="63500" y="520065"/>
                <a:ext cx="1233678" cy="91440"/>
              </a:xfrm>
              <a:custGeom>
                <a:avLst/>
                <a:gdLst/>
                <a:ahLst/>
                <a:cxnLst/>
                <a:rect l="l" t="t" r="r" b="b"/>
                <a:pathLst>
                  <a:path w="1233678" h="91440">
                    <a:moveTo>
                      <a:pt x="1233678" y="91440"/>
                    </a:moveTo>
                    <a:lnTo>
                      <a:pt x="0" y="91440"/>
                    </a:lnTo>
                    <a:lnTo>
                      <a:pt x="0" y="0"/>
                    </a:lnTo>
                    <a:lnTo>
                      <a:pt x="1233678" y="0"/>
                    </a:lnTo>
                    <a:close/>
                  </a:path>
                </a:pathLst>
              </a:custGeom>
              <a:solidFill>
                <a:srgbClr val="124EA2"/>
              </a:solidFill>
            </p:spPr>
          </p:sp>
          <p:sp>
            <p:nvSpPr>
              <p:cNvPr id="42" name="Freeform 9"/>
              <p:cNvSpPr/>
              <p:nvPr/>
            </p:nvSpPr>
            <p:spPr>
              <a:xfrm>
                <a:off x="63500" y="794512"/>
                <a:ext cx="1233678" cy="91567"/>
              </a:xfrm>
              <a:custGeom>
                <a:avLst/>
                <a:gdLst/>
                <a:ahLst/>
                <a:cxnLst/>
                <a:rect l="l" t="t" r="r" b="b"/>
                <a:pathLst>
                  <a:path w="1233678" h="91567">
                    <a:moveTo>
                      <a:pt x="1233678" y="0"/>
                    </a:moveTo>
                    <a:lnTo>
                      <a:pt x="1233678" y="90551"/>
                    </a:lnTo>
                    <a:lnTo>
                      <a:pt x="1232662" y="91567"/>
                    </a:lnTo>
                    <a:lnTo>
                      <a:pt x="1016" y="91567"/>
                    </a:lnTo>
                    <a:lnTo>
                      <a:pt x="0" y="9055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EFEFE"/>
              </a:solidFill>
            </p:spPr>
          </p:sp>
          <p:sp>
            <p:nvSpPr>
              <p:cNvPr id="43" name="Freeform 10"/>
              <p:cNvSpPr/>
              <p:nvPr/>
            </p:nvSpPr>
            <p:spPr>
              <a:xfrm>
                <a:off x="521335" y="154940"/>
                <a:ext cx="775843" cy="91567"/>
              </a:xfrm>
              <a:custGeom>
                <a:avLst/>
                <a:gdLst/>
                <a:ahLst/>
                <a:cxnLst/>
                <a:rect l="l" t="t" r="r" b="b"/>
                <a:pathLst>
                  <a:path w="775843" h="91567">
                    <a:moveTo>
                      <a:pt x="775843" y="91567"/>
                    </a:moveTo>
                    <a:lnTo>
                      <a:pt x="0" y="91567"/>
                    </a:lnTo>
                    <a:lnTo>
                      <a:pt x="0" y="0"/>
                    </a:lnTo>
                    <a:lnTo>
                      <a:pt x="775843" y="0"/>
                    </a:lnTo>
                    <a:close/>
                  </a:path>
                </a:pathLst>
              </a:custGeom>
              <a:solidFill>
                <a:srgbClr val="124EA2"/>
              </a:solidFill>
            </p:spPr>
          </p:sp>
          <p:sp>
            <p:nvSpPr>
              <p:cNvPr id="44" name="Freeform 11"/>
              <p:cNvSpPr/>
              <p:nvPr/>
            </p:nvSpPr>
            <p:spPr>
              <a:xfrm>
                <a:off x="521335" y="337947"/>
                <a:ext cx="775843" cy="90551"/>
              </a:xfrm>
              <a:custGeom>
                <a:avLst/>
                <a:gdLst/>
                <a:ahLst/>
                <a:cxnLst/>
                <a:rect l="l" t="t" r="r" b="b"/>
                <a:pathLst>
                  <a:path w="775843" h="90551">
                    <a:moveTo>
                      <a:pt x="775843" y="90551"/>
                    </a:moveTo>
                    <a:lnTo>
                      <a:pt x="0" y="90551"/>
                    </a:lnTo>
                    <a:lnTo>
                      <a:pt x="0" y="0"/>
                    </a:lnTo>
                    <a:lnTo>
                      <a:pt x="775843" y="0"/>
                    </a:lnTo>
                    <a:close/>
                  </a:path>
                </a:pathLst>
              </a:custGeom>
              <a:solidFill>
                <a:srgbClr val="124EA2"/>
              </a:solidFill>
            </p:spPr>
          </p:sp>
          <p:sp>
            <p:nvSpPr>
              <p:cNvPr id="45" name="Freeform 12"/>
              <p:cNvSpPr/>
              <p:nvPr/>
            </p:nvSpPr>
            <p:spPr>
              <a:xfrm>
                <a:off x="63500" y="885063"/>
                <a:ext cx="1016" cy="1016"/>
              </a:xfrm>
              <a:custGeom>
                <a:avLst/>
                <a:gdLst/>
                <a:ahLst/>
                <a:cxnLst/>
                <a:rect l="l" t="t" r="r" b="b"/>
                <a:pathLst>
                  <a:path w="1016" h="1016">
                    <a:moveTo>
                      <a:pt x="1016" y="1016"/>
                    </a:moveTo>
                    <a:lnTo>
                      <a:pt x="0" y="10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BBCBD"/>
              </a:solidFill>
            </p:spPr>
          </p:sp>
          <p:sp>
            <p:nvSpPr>
              <p:cNvPr id="46" name="Freeform 13"/>
              <p:cNvSpPr/>
              <p:nvPr/>
            </p:nvSpPr>
            <p:spPr>
              <a:xfrm>
                <a:off x="1296162" y="885063"/>
                <a:ext cx="1016" cy="1016"/>
              </a:xfrm>
              <a:custGeom>
                <a:avLst/>
                <a:gdLst/>
                <a:ahLst/>
                <a:cxnLst/>
                <a:rect l="l" t="t" r="r" b="b"/>
                <a:pathLst>
                  <a:path w="1016" h="1016">
                    <a:moveTo>
                      <a:pt x="1016" y="0"/>
                    </a:moveTo>
                    <a:lnTo>
                      <a:pt x="1016" y="1016"/>
                    </a:lnTo>
                    <a:lnTo>
                      <a:pt x="0" y="1016"/>
                    </a:lnTo>
                    <a:close/>
                  </a:path>
                </a:pathLst>
              </a:custGeom>
              <a:solidFill>
                <a:srgbClr val="BBBCBD"/>
              </a:solidFill>
            </p:spPr>
          </p:sp>
          <p:sp>
            <p:nvSpPr>
              <p:cNvPr id="47" name="Freeform 14"/>
              <p:cNvSpPr/>
              <p:nvPr/>
            </p:nvSpPr>
            <p:spPr>
              <a:xfrm>
                <a:off x="118999" y="119380"/>
                <a:ext cx="346329" cy="345567"/>
              </a:xfrm>
              <a:custGeom>
                <a:avLst/>
                <a:gdLst/>
                <a:ahLst/>
                <a:cxnLst/>
                <a:rect l="l" t="t" r="r" b="b"/>
                <a:pathLst>
                  <a:path w="346329" h="345567">
                    <a:moveTo>
                      <a:pt x="346329" y="171450"/>
                    </a:moveTo>
                    <a:lnTo>
                      <a:pt x="257683" y="156083"/>
                    </a:lnTo>
                    <a:lnTo>
                      <a:pt x="278257" y="143383"/>
                    </a:lnTo>
                    <a:cubicBezTo>
                      <a:pt x="290703" y="136144"/>
                      <a:pt x="302387" y="110744"/>
                      <a:pt x="317881" y="110744"/>
                    </a:cubicBezTo>
                    <a:lnTo>
                      <a:pt x="332867" y="110744"/>
                    </a:lnTo>
                    <a:lnTo>
                      <a:pt x="316865" y="103124"/>
                    </a:lnTo>
                    <a:cubicBezTo>
                      <a:pt x="296037" y="98044"/>
                      <a:pt x="287401" y="111506"/>
                      <a:pt x="269748" y="117602"/>
                    </a:cubicBezTo>
                    <a:cubicBezTo>
                      <a:pt x="262509" y="120142"/>
                      <a:pt x="254889" y="121920"/>
                      <a:pt x="247142" y="121412"/>
                    </a:cubicBezTo>
                    <a:cubicBezTo>
                      <a:pt x="260223" y="102362"/>
                      <a:pt x="273685" y="83439"/>
                      <a:pt x="286893" y="64389"/>
                    </a:cubicBezTo>
                    <a:cubicBezTo>
                      <a:pt x="288925" y="61341"/>
                      <a:pt x="292608" y="54102"/>
                      <a:pt x="294386" y="52070"/>
                    </a:cubicBezTo>
                    <a:cubicBezTo>
                      <a:pt x="294513" y="51816"/>
                      <a:pt x="296164" y="52324"/>
                      <a:pt x="296291" y="52070"/>
                    </a:cubicBezTo>
                    <a:cubicBezTo>
                      <a:pt x="297815" y="50292"/>
                      <a:pt x="294386" y="48895"/>
                      <a:pt x="293370" y="52070"/>
                    </a:cubicBezTo>
                    <a:lnTo>
                      <a:pt x="222123" y="100203"/>
                    </a:lnTo>
                    <a:cubicBezTo>
                      <a:pt x="224663" y="89789"/>
                      <a:pt x="228600" y="78740"/>
                      <a:pt x="228854" y="67945"/>
                    </a:cubicBezTo>
                    <a:cubicBezTo>
                      <a:pt x="229108" y="57912"/>
                      <a:pt x="225552" y="47371"/>
                      <a:pt x="227203" y="37338"/>
                    </a:cubicBezTo>
                    <a:cubicBezTo>
                      <a:pt x="228727" y="28321"/>
                      <a:pt x="237236" y="22987"/>
                      <a:pt x="242443" y="16383"/>
                    </a:cubicBezTo>
                    <a:cubicBezTo>
                      <a:pt x="228727" y="19177"/>
                      <a:pt x="216789" y="25527"/>
                      <a:pt x="211582" y="38989"/>
                    </a:cubicBezTo>
                    <a:cubicBezTo>
                      <a:pt x="205486" y="54737"/>
                      <a:pt x="203962" y="72898"/>
                      <a:pt x="189484" y="84709"/>
                    </a:cubicBezTo>
                    <a:lnTo>
                      <a:pt x="172974" y="0"/>
                    </a:lnTo>
                    <a:lnTo>
                      <a:pt x="157607" y="88646"/>
                    </a:lnTo>
                    <a:lnTo>
                      <a:pt x="145923" y="69977"/>
                    </a:lnTo>
                    <a:cubicBezTo>
                      <a:pt x="139192" y="57658"/>
                      <a:pt x="112395" y="44069"/>
                      <a:pt x="112395" y="29337"/>
                    </a:cubicBezTo>
                    <a:lnTo>
                      <a:pt x="112395" y="13462"/>
                    </a:lnTo>
                    <a:cubicBezTo>
                      <a:pt x="109220" y="16637"/>
                      <a:pt x="106553" y="22733"/>
                      <a:pt x="105156" y="27051"/>
                    </a:cubicBezTo>
                    <a:cubicBezTo>
                      <a:pt x="98425" y="48895"/>
                      <a:pt x="111252" y="56388"/>
                      <a:pt x="118110" y="74676"/>
                    </a:cubicBezTo>
                    <a:cubicBezTo>
                      <a:pt x="121031" y="82423"/>
                      <a:pt x="123063" y="90932"/>
                      <a:pt x="122936" y="99314"/>
                    </a:cubicBezTo>
                    <a:lnTo>
                      <a:pt x="51562" y="50165"/>
                    </a:lnTo>
                    <a:lnTo>
                      <a:pt x="101727" y="124333"/>
                    </a:lnTo>
                    <a:cubicBezTo>
                      <a:pt x="88900" y="120142"/>
                      <a:pt x="75438" y="116840"/>
                      <a:pt x="61722" y="117602"/>
                    </a:cubicBezTo>
                    <a:cubicBezTo>
                      <a:pt x="51308" y="118110"/>
                      <a:pt x="43815" y="121920"/>
                      <a:pt x="33274" y="117094"/>
                    </a:cubicBezTo>
                    <a:cubicBezTo>
                      <a:pt x="26924" y="114173"/>
                      <a:pt x="23241" y="108077"/>
                      <a:pt x="17907" y="104140"/>
                    </a:cubicBezTo>
                    <a:cubicBezTo>
                      <a:pt x="18415" y="109982"/>
                      <a:pt x="21336" y="117221"/>
                      <a:pt x="24511" y="122174"/>
                    </a:cubicBezTo>
                    <a:cubicBezTo>
                      <a:pt x="33782" y="137033"/>
                      <a:pt x="49022" y="135890"/>
                      <a:pt x="63627" y="141859"/>
                    </a:cubicBezTo>
                    <a:cubicBezTo>
                      <a:pt x="71755" y="145288"/>
                      <a:pt x="80264" y="150749"/>
                      <a:pt x="86360" y="157099"/>
                    </a:cubicBezTo>
                    <a:cubicBezTo>
                      <a:pt x="58928" y="160782"/>
                      <a:pt x="31750" y="167259"/>
                      <a:pt x="4445" y="171577"/>
                    </a:cubicBezTo>
                    <a:cubicBezTo>
                      <a:pt x="2159" y="171958"/>
                      <a:pt x="0" y="170434"/>
                      <a:pt x="635" y="173482"/>
                    </a:cubicBezTo>
                    <a:cubicBezTo>
                      <a:pt x="1524" y="173609"/>
                      <a:pt x="2667" y="173355"/>
                      <a:pt x="3556" y="173482"/>
                    </a:cubicBezTo>
                    <a:cubicBezTo>
                      <a:pt x="32131" y="178816"/>
                      <a:pt x="60833" y="183642"/>
                      <a:pt x="89281" y="188849"/>
                    </a:cubicBezTo>
                    <a:lnTo>
                      <a:pt x="76200" y="196469"/>
                    </a:lnTo>
                    <a:cubicBezTo>
                      <a:pt x="60198" y="201803"/>
                      <a:pt x="45974" y="234061"/>
                      <a:pt x="29972" y="234061"/>
                    </a:cubicBezTo>
                    <a:lnTo>
                      <a:pt x="14859" y="234061"/>
                    </a:lnTo>
                    <a:cubicBezTo>
                      <a:pt x="18796" y="237744"/>
                      <a:pt x="27051" y="241427"/>
                      <a:pt x="32131" y="242316"/>
                    </a:cubicBezTo>
                    <a:cubicBezTo>
                      <a:pt x="51308" y="245745"/>
                      <a:pt x="58674" y="234696"/>
                      <a:pt x="74295" y="228473"/>
                    </a:cubicBezTo>
                    <a:cubicBezTo>
                      <a:pt x="82169" y="225425"/>
                      <a:pt x="91186" y="223139"/>
                      <a:pt x="99568" y="223393"/>
                    </a:cubicBezTo>
                    <a:lnTo>
                      <a:pt x="51435" y="294640"/>
                    </a:lnTo>
                    <a:lnTo>
                      <a:pt x="125603" y="243586"/>
                    </a:lnTo>
                    <a:cubicBezTo>
                      <a:pt x="120523" y="258191"/>
                      <a:pt x="118110" y="271907"/>
                      <a:pt x="118872" y="287401"/>
                    </a:cubicBezTo>
                    <a:cubicBezTo>
                      <a:pt x="119126" y="291465"/>
                      <a:pt x="120777" y="296799"/>
                      <a:pt x="120904" y="300863"/>
                    </a:cubicBezTo>
                    <a:cubicBezTo>
                      <a:pt x="121158" y="313055"/>
                      <a:pt x="112903" y="320040"/>
                      <a:pt x="105410" y="328295"/>
                    </a:cubicBezTo>
                    <a:cubicBezTo>
                      <a:pt x="119380" y="325501"/>
                      <a:pt x="130810" y="319151"/>
                      <a:pt x="136017" y="305435"/>
                    </a:cubicBezTo>
                    <a:cubicBezTo>
                      <a:pt x="141986" y="289814"/>
                      <a:pt x="142113" y="276860"/>
                      <a:pt x="154559" y="263271"/>
                    </a:cubicBezTo>
                    <a:cubicBezTo>
                      <a:pt x="155575" y="262128"/>
                      <a:pt x="156464" y="260477"/>
                      <a:pt x="158369" y="260858"/>
                    </a:cubicBezTo>
                    <a:lnTo>
                      <a:pt x="173736" y="345567"/>
                    </a:lnTo>
                    <a:lnTo>
                      <a:pt x="190627" y="256921"/>
                    </a:lnTo>
                    <a:cubicBezTo>
                      <a:pt x="195834" y="266700"/>
                      <a:pt x="202057" y="277876"/>
                      <a:pt x="209931" y="285877"/>
                    </a:cubicBezTo>
                    <a:cubicBezTo>
                      <a:pt x="218313" y="294386"/>
                      <a:pt x="231521" y="299720"/>
                      <a:pt x="234315" y="312547"/>
                    </a:cubicBezTo>
                    <a:lnTo>
                      <a:pt x="236474" y="331089"/>
                    </a:lnTo>
                    <a:cubicBezTo>
                      <a:pt x="238379" y="324993"/>
                      <a:pt x="242951" y="318516"/>
                      <a:pt x="243967" y="312039"/>
                    </a:cubicBezTo>
                    <a:cubicBezTo>
                      <a:pt x="246761" y="294513"/>
                      <a:pt x="234315" y="283972"/>
                      <a:pt x="228727" y="268986"/>
                    </a:cubicBezTo>
                    <a:cubicBezTo>
                      <a:pt x="225933" y="261366"/>
                      <a:pt x="224790" y="253492"/>
                      <a:pt x="224409" y="245364"/>
                    </a:cubicBezTo>
                    <a:lnTo>
                      <a:pt x="296164" y="294513"/>
                    </a:lnTo>
                    <a:lnTo>
                      <a:pt x="245110" y="220345"/>
                    </a:lnTo>
                    <a:cubicBezTo>
                      <a:pt x="255270" y="222758"/>
                      <a:pt x="265938" y="226568"/>
                      <a:pt x="276479" y="227076"/>
                    </a:cubicBezTo>
                    <a:cubicBezTo>
                      <a:pt x="286893" y="227584"/>
                      <a:pt x="297688" y="223774"/>
                      <a:pt x="307848" y="225552"/>
                    </a:cubicBezTo>
                    <a:cubicBezTo>
                      <a:pt x="317119" y="227203"/>
                      <a:pt x="323215" y="234823"/>
                      <a:pt x="329946" y="240538"/>
                    </a:cubicBezTo>
                    <a:cubicBezTo>
                      <a:pt x="326390" y="226822"/>
                      <a:pt x="321564" y="215900"/>
                      <a:pt x="307721" y="210185"/>
                    </a:cubicBezTo>
                    <a:cubicBezTo>
                      <a:pt x="291973" y="203708"/>
                      <a:pt x="273050" y="202819"/>
                      <a:pt x="261493" y="187579"/>
                    </a:cubicBezTo>
                    <a:lnTo>
                      <a:pt x="343916" y="173101"/>
                    </a:lnTo>
                    <a:close/>
                  </a:path>
                </a:pathLst>
              </a:custGeom>
              <a:solidFill>
                <a:srgbClr val="F5CA31"/>
              </a:solidFill>
            </p:spPr>
          </p:sp>
        </p:grpSp>
        <p:sp>
          <p:nvSpPr>
            <p:cNvPr id="36" name="Freeform 15"/>
            <p:cNvSpPr/>
            <p:nvPr/>
          </p:nvSpPr>
          <p:spPr>
            <a:xfrm>
              <a:off x="602924" y="26964"/>
              <a:ext cx="504991" cy="349932"/>
            </a:xfrm>
            <a:custGeom>
              <a:avLst/>
              <a:gdLst/>
              <a:ahLst/>
              <a:cxnLst/>
              <a:rect l="l" t="t" r="r" b="b"/>
              <a:pathLst>
                <a:path w="504991" h="349932">
                  <a:moveTo>
                    <a:pt x="0" y="0"/>
                  </a:moveTo>
                  <a:lnTo>
                    <a:pt x="504991" y="0"/>
                  </a:lnTo>
                  <a:lnTo>
                    <a:pt x="504991" y="349932"/>
                  </a:lnTo>
                  <a:lnTo>
                    <a:pt x="0" y="3499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</p:sp>
        <p:sp>
          <p:nvSpPr>
            <p:cNvPr id="37" name="Freeform 16"/>
            <p:cNvSpPr/>
            <p:nvPr/>
          </p:nvSpPr>
          <p:spPr>
            <a:xfrm>
              <a:off x="1132157" y="92"/>
              <a:ext cx="613468" cy="403671"/>
            </a:xfrm>
            <a:custGeom>
              <a:avLst/>
              <a:gdLst/>
              <a:ahLst/>
              <a:cxnLst/>
              <a:rect l="l" t="t" r="r" b="b"/>
              <a:pathLst>
                <a:path w="613468" h="403671">
                  <a:moveTo>
                    <a:pt x="0" y="0"/>
                  </a:moveTo>
                  <a:lnTo>
                    <a:pt x="613468" y="0"/>
                  </a:lnTo>
                  <a:lnTo>
                    <a:pt x="613468" y="403671"/>
                  </a:lnTo>
                  <a:lnTo>
                    <a:pt x="0" y="4036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=""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48" name="Freeform 17"/>
          <p:cNvSpPr/>
          <p:nvPr/>
        </p:nvSpPr>
        <p:spPr>
          <a:xfrm>
            <a:off x="347761" y="636621"/>
            <a:ext cx="4045658" cy="543118"/>
          </a:xfrm>
          <a:custGeom>
            <a:avLst/>
            <a:gdLst/>
            <a:ahLst/>
            <a:cxnLst/>
            <a:rect l="l" t="t" r="r" b="b"/>
            <a:pathLst>
              <a:path w="6184705" h="830279">
                <a:moveTo>
                  <a:pt x="0" y="0"/>
                </a:moveTo>
                <a:lnTo>
                  <a:pt x="6184705" y="0"/>
                </a:lnTo>
                <a:lnTo>
                  <a:pt x="6184705" y="830279"/>
                </a:lnTo>
                <a:lnTo>
                  <a:pt x="0" y="83027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371"/>
            </a:stretch>
          </a:blipFill>
        </p:spPr>
      </p:sp>
      <p:sp>
        <p:nvSpPr>
          <p:cNvPr id="49" name="Freeform 18"/>
          <p:cNvSpPr/>
          <p:nvPr/>
        </p:nvSpPr>
        <p:spPr>
          <a:xfrm>
            <a:off x="4476915" y="672256"/>
            <a:ext cx="2250244" cy="616013"/>
          </a:xfrm>
          <a:custGeom>
            <a:avLst/>
            <a:gdLst/>
            <a:ahLst/>
            <a:cxnLst/>
            <a:rect l="l" t="t" r="r" b="b"/>
            <a:pathLst>
              <a:path w="3294427" h="901862">
                <a:moveTo>
                  <a:pt x="0" y="0"/>
                </a:moveTo>
                <a:lnTo>
                  <a:pt x="3294428" y="0"/>
                </a:lnTo>
                <a:lnTo>
                  <a:pt x="3294428" y="901862"/>
                </a:lnTo>
                <a:lnTo>
                  <a:pt x="0" y="9018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535" t="-1180" b="-1180"/>
            </a:stretch>
          </a:blipFill>
        </p:spPr>
      </p:sp>
    </p:spTree>
    <p:extLst>
      <p:ext uri="{BB962C8B-B14F-4D97-AF65-F5344CB8AC3E}">
        <p14:creationId xmlns:p14="http://schemas.microsoft.com/office/powerpoint/2010/main" val="138434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31</TotalTime>
  <Words>4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Helvetica World</vt:lpstr>
      <vt:lpstr>Arial</vt:lpstr>
      <vt:lpstr>Century Gothic</vt:lpstr>
      <vt:lpstr>Courier New</vt:lpstr>
      <vt:lpstr>Palatino Linotype</vt:lpstr>
      <vt:lpstr>Ejecutivo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Laura... Duarte</dc:creator>
  <cp:lastModifiedBy>ruth</cp:lastModifiedBy>
  <cp:revision>4</cp:revision>
  <dcterms:created xsi:type="dcterms:W3CDTF">2025-07-29T12:29:31Z</dcterms:created>
  <dcterms:modified xsi:type="dcterms:W3CDTF">2025-08-04T19:21:40Z</dcterms:modified>
</cp:coreProperties>
</file>